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5B6C-0CD2-433A-8580-CC77C4CF51FB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5E5C-8678-4B72-8365-4B0C7E4B3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397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5B6C-0CD2-433A-8580-CC77C4CF51FB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5E5C-8678-4B72-8365-4B0C7E4B3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54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5B6C-0CD2-433A-8580-CC77C4CF51FB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5E5C-8678-4B72-8365-4B0C7E4B3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305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5B6C-0CD2-433A-8580-CC77C4CF51FB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5E5C-8678-4B72-8365-4B0C7E4B3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303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5B6C-0CD2-433A-8580-CC77C4CF51FB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5E5C-8678-4B72-8365-4B0C7E4B3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95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5B6C-0CD2-433A-8580-CC77C4CF51FB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5E5C-8678-4B72-8365-4B0C7E4B3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439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5B6C-0CD2-433A-8580-CC77C4CF51FB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5E5C-8678-4B72-8365-4B0C7E4B3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41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5B6C-0CD2-433A-8580-CC77C4CF51FB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5E5C-8678-4B72-8365-4B0C7E4B3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13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5B6C-0CD2-433A-8580-CC77C4CF51FB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5E5C-8678-4B72-8365-4B0C7E4B3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200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5B6C-0CD2-433A-8580-CC77C4CF51FB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5E5C-8678-4B72-8365-4B0C7E4B3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572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5B6C-0CD2-433A-8580-CC77C4CF51FB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5E5C-8678-4B72-8365-4B0C7E4B3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767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85B6C-0CD2-433A-8580-CC77C4CF51FB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05E5C-8678-4B72-8365-4B0C7E4B3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215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888" y="2469821"/>
            <a:ext cx="2852591" cy="28525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4190" y="2469821"/>
            <a:ext cx="2571848" cy="283010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5926" y="396747"/>
            <a:ext cx="1122732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Адрес местонахождения: г. Москва,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Щербинка, ул. Маршала Савицкого, возле д. 5. Марка ТС: ХЕНДЭ СОЛЯРИС, Цвет: чёрный, ГРЗ: С 909 КР 99.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400" dirty="0" err="1" smtClean="0"/>
              <a:t>благоустройства</a:t>
            </a:r>
            <a:r>
              <a:rPr lang="ru-RU" sz="14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Вороново, с. </a:t>
            </a:r>
            <a:r>
              <a:rPr lang="ru-RU" sz="1400" dirty="0" err="1" smtClean="0"/>
              <a:t>Клёново</a:t>
            </a:r>
            <a:r>
              <a:rPr lang="ru-RU" sz="1400" dirty="0" smtClean="0"/>
              <a:t>, ул. Школьная, вблизи дома № 1.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75346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0450" y="330759"/>
            <a:ext cx="109068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Адрес местонахождения: г. Москва,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Щербинка, ул. </a:t>
            </a:r>
            <a:r>
              <a:rPr lang="ru-RU" sz="1400" dirty="0" err="1" smtClean="0"/>
              <a:t>Барышевская</a:t>
            </a:r>
            <a:r>
              <a:rPr lang="ru-RU" sz="1400" dirty="0" smtClean="0"/>
              <a:t> Роща, возле д. 24. Марка ТС: ТОЙОТА КРЕСТА, Цвет: тёмно-серый, ГРЗ: В 464 ЕХ 99.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400" dirty="0" err="1" smtClean="0"/>
              <a:t>благоустройства</a:t>
            </a:r>
            <a:r>
              <a:rPr lang="ru-RU" sz="14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Вороново, с. </a:t>
            </a:r>
            <a:r>
              <a:rPr lang="ru-RU" sz="1400" dirty="0" err="1" smtClean="0"/>
              <a:t>Клёново</a:t>
            </a:r>
            <a:r>
              <a:rPr lang="ru-RU" sz="1400" dirty="0" smtClean="0"/>
              <a:t>, ул. Школьная, вблизи дома № 1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348" y="2564548"/>
            <a:ext cx="2852836" cy="33415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227" y="2564548"/>
            <a:ext cx="2782773" cy="326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594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5035" y="293053"/>
            <a:ext cx="1096337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Адрес местонахождения: г. Москва,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Щербинка, ул. Брусилова, возле д. 11. Марка ТС: ИЖ 2126-030, Цвет: белый, ГРЗ: С 924 СМ 99.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400" dirty="0" err="1" smtClean="0"/>
              <a:t>благоустройства</a:t>
            </a:r>
            <a:r>
              <a:rPr lang="ru-RU" sz="14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Вороново, с. </a:t>
            </a:r>
            <a:r>
              <a:rPr lang="ru-RU" sz="1400" dirty="0" err="1" smtClean="0"/>
              <a:t>Клёново</a:t>
            </a:r>
            <a:r>
              <a:rPr lang="ru-RU" sz="1400" dirty="0" smtClean="0"/>
              <a:t>, ул. Школьная, вблизи дома № 1.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120" y="2771479"/>
            <a:ext cx="3411015" cy="25722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0082" y="2771479"/>
            <a:ext cx="3904367" cy="256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92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2743" y="255346"/>
            <a:ext cx="1073713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Адрес местонахождения: г. Москва,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Щербинка, ул. Брусилова, возле д. 39 корп. 1. Марка ТС: ФОРД МОНДЕО, Цвет: синий, ГРЗ: В 243 ЕЕ 97.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400" dirty="0" err="1" smtClean="0"/>
              <a:t>благоустройства</a:t>
            </a:r>
            <a:r>
              <a:rPr lang="ru-RU" sz="14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Вороново, с. </a:t>
            </a:r>
            <a:r>
              <a:rPr lang="ru-RU" sz="1400" dirty="0" err="1" smtClean="0"/>
              <a:t>Клёново</a:t>
            </a:r>
            <a:r>
              <a:rPr lang="ru-RU" sz="1400" dirty="0" smtClean="0"/>
              <a:t>, ул. Школьная, вблизи дома № 1.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268" y="2592371"/>
            <a:ext cx="2894189" cy="30288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6443" y="2588927"/>
            <a:ext cx="3037690" cy="303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465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1596" y="396747"/>
            <a:ext cx="1073713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Адрес местонахождения: г. Москва,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Щербинка, пос. Знамя Октября, </a:t>
            </a:r>
            <a:r>
              <a:rPr lang="ru-RU" sz="1400" dirty="0" err="1" smtClean="0"/>
              <a:t>мкр</a:t>
            </a:r>
            <a:r>
              <a:rPr lang="ru-RU" sz="1400" dirty="0" smtClean="0"/>
              <a:t>. Родники, возле д. 5. Марка ТС: АУДИ А6, Цвет: синий, ГРЗ: А 186 ХК 199.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400" dirty="0" err="1" smtClean="0"/>
              <a:t>благоустройства</a:t>
            </a:r>
            <a:r>
              <a:rPr lang="ru-RU" sz="14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Вороново, с. </a:t>
            </a:r>
            <a:r>
              <a:rPr lang="ru-RU" sz="1400" dirty="0" err="1" smtClean="0"/>
              <a:t>Клёново</a:t>
            </a:r>
            <a:r>
              <a:rPr lang="ru-RU" sz="1400" dirty="0" smtClean="0"/>
              <a:t>, ул. Школьная, вблизи дома № 1.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713" y="2818613"/>
            <a:ext cx="3620239" cy="23241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162" y="2818613"/>
            <a:ext cx="3190082" cy="232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100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273" y="2271860"/>
            <a:ext cx="3850885" cy="2656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1394" y="2271860"/>
            <a:ext cx="4027897" cy="26668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7390" y="227065"/>
            <a:ext cx="1147242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Адрес местонахождения: г. Москва,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Щербинка, пос. Знамя Октября, возле д. 29. Марка ТС: ФОЛЬКСВАГЕН, Цвет: серебристый, ГРЗ: Р 616 СА 77.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400" dirty="0" err="1" smtClean="0"/>
              <a:t>благоустройства</a:t>
            </a:r>
            <a:r>
              <a:rPr lang="ru-RU" sz="14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Вороново, с. </a:t>
            </a:r>
            <a:r>
              <a:rPr lang="ru-RU" sz="1400" dirty="0" err="1" smtClean="0"/>
              <a:t>Клёново</a:t>
            </a:r>
            <a:r>
              <a:rPr lang="ru-RU" sz="1400" dirty="0" smtClean="0"/>
              <a:t>, ул. Школьная, вблизи дома № 1.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61835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610" y="2375555"/>
            <a:ext cx="3478983" cy="2620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073" y="2375555"/>
            <a:ext cx="4032573" cy="26207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3121" y="227065"/>
            <a:ext cx="1176465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Адрес местонахождения: г. Москва,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Щербинка, пос. Знамя Октября, возле д. 24. Марка ТС: АУДИ, Цвет: чёрный, ГРЗ: К 002 МК 90.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400" dirty="0" err="1" smtClean="0"/>
              <a:t>благоустройства</a:t>
            </a:r>
            <a:r>
              <a:rPr lang="ru-RU" sz="14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400" dirty="0" err="1" smtClean="0"/>
              <a:t>район</a:t>
            </a:r>
            <a:r>
              <a:rPr lang="ru-RU" sz="1400" dirty="0" smtClean="0"/>
              <a:t> Вороново, с. </a:t>
            </a:r>
            <a:r>
              <a:rPr lang="ru-RU" sz="1400" dirty="0" err="1" smtClean="0"/>
              <a:t>Клёново</a:t>
            </a:r>
            <a:r>
              <a:rPr lang="ru-RU" sz="1400" dirty="0" smtClean="0"/>
              <a:t>, ул. Школьная, вблизи дома № 1.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2426027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1101</Words>
  <Application>Microsoft Office PowerPoint</Application>
  <PresentationFormat>Широкоэкранный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2</cp:revision>
  <dcterms:created xsi:type="dcterms:W3CDTF">2025-03-14T06:11:18Z</dcterms:created>
  <dcterms:modified xsi:type="dcterms:W3CDTF">2025-03-14T06:14:54Z</dcterms:modified>
</cp:coreProperties>
</file>